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D31AE05-2CF7-49F7-B94B-A684FCC2092B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217296-B88F-4335-8FE5-C983F6804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31AE05-2CF7-49F7-B94B-A684FCC2092B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217296-B88F-4335-8FE5-C983F6804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31AE05-2CF7-49F7-B94B-A684FCC2092B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217296-B88F-4335-8FE5-C983F6804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31AE05-2CF7-49F7-B94B-A684FCC2092B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217296-B88F-4335-8FE5-C983F68049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31AE05-2CF7-49F7-B94B-A684FCC2092B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217296-B88F-4335-8FE5-C983F68049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31AE05-2CF7-49F7-B94B-A684FCC2092B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217296-B88F-4335-8FE5-C983F68049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31AE05-2CF7-49F7-B94B-A684FCC2092B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217296-B88F-4335-8FE5-C983F68049C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31AE05-2CF7-49F7-B94B-A684FCC2092B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217296-B88F-4335-8FE5-C983F68049C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31AE05-2CF7-49F7-B94B-A684FCC2092B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217296-B88F-4335-8FE5-C983F6804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D31AE05-2CF7-49F7-B94B-A684FCC2092B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217296-B88F-4335-8FE5-C983F68049C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D31AE05-2CF7-49F7-B94B-A684FCC2092B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217296-B88F-4335-8FE5-C983F68049C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D31AE05-2CF7-49F7-B94B-A684FCC2092B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217296-B88F-4335-8FE5-C983F68049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43000"/>
            <a:ext cx="7391400" cy="2058362"/>
          </a:xfrm>
        </p:spPr>
        <p:txBody>
          <a:bodyPr/>
          <a:lstStyle/>
          <a:p>
            <a:r>
              <a:rPr lang="en-US" dirty="0" smtClean="0"/>
              <a:t>The 9 Circles of Show Choir Hell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Alarie Aasen</a:t>
            </a:r>
            <a:endParaRPr lang="en-US" dirty="0"/>
          </a:p>
        </p:txBody>
      </p:sp>
      <p:pic>
        <p:nvPicPr>
          <p:cNvPr id="22530" name="Picture 2" descr="http://t2.gstatic.com/images?q=tbn:ANd9GcQAcNuvSUWsW7cgyuuUssa1lig5pTQ5WUD6oidJ0jdnpI9mLpv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590800"/>
            <a:ext cx="366426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Dante’s Treachery</a:t>
            </a:r>
          </a:p>
          <a:p>
            <a:pPr lvl="1"/>
            <a:r>
              <a:rPr lang="en-US" dirty="0" smtClean="0"/>
              <a:t>Betrayal of a special relationship</a:t>
            </a:r>
          </a:p>
          <a:p>
            <a:r>
              <a:rPr lang="en-US" dirty="0" smtClean="0"/>
              <a:t>Show Choir Treachery</a:t>
            </a:r>
          </a:p>
          <a:p>
            <a:pPr lvl="1"/>
            <a:r>
              <a:rPr lang="en-US" dirty="0" smtClean="0"/>
              <a:t>During the time leading up to competitions</a:t>
            </a:r>
          </a:p>
          <a:p>
            <a:pPr lvl="1"/>
            <a:r>
              <a:rPr lang="en-US" dirty="0" smtClean="0"/>
              <a:t>Making sure every move and note is perfected</a:t>
            </a:r>
          </a:p>
          <a:p>
            <a:pPr lvl="1"/>
            <a:r>
              <a:rPr lang="en-US" dirty="0" smtClean="0"/>
              <a:t>Spending endless rehearsals on cleaning one song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 Cleaning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Dante’s Limbo</a:t>
            </a:r>
          </a:p>
          <a:p>
            <a:pPr lvl="1"/>
            <a:r>
              <a:rPr lang="en-US" dirty="0" smtClean="0"/>
              <a:t>People waiting to see if they go to heaven or hell</a:t>
            </a:r>
          </a:p>
          <a:p>
            <a:r>
              <a:rPr lang="en-US" dirty="0" smtClean="0"/>
              <a:t>Show Choir Limbo</a:t>
            </a:r>
          </a:p>
          <a:p>
            <a:pPr lvl="1"/>
            <a:r>
              <a:rPr lang="en-US" dirty="0" smtClean="0"/>
              <a:t>Work hard to prepare</a:t>
            </a:r>
          </a:p>
          <a:p>
            <a:pPr lvl="1"/>
            <a:r>
              <a:rPr lang="en-US" dirty="0" smtClean="0"/>
              <a:t>Wait for results… and wait… and wait…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Auditions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43400" y="1481328"/>
            <a:ext cx="4343400" cy="4767072"/>
          </a:xfrm>
        </p:spPr>
        <p:txBody>
          <a:bodyPr/>
          <a:lstStyle/>
          <a:p>
            <a:r>
              <a:rPr lang="en-US" dirty="0" smtClean="0"/>
              <a:t>Dante’s Lust</a:t>
            </a:r>
          </a:p>
          <a:p>
            <a:pPr lvl="1"/>
            <a:r>
              <a:rPr lang="en-US" dirty="0" smtClean="0"/>
              <a:t>Sins of weakness, harmful things we do to ourselves</a:t>
            </a:r>
          </a:p>
          <a:p>
            <a:r>
              <a:rPr lang="en-US" dirty="0" smtClean="0"/>
              <a:t>Show Choir</a:t>
            </a:r>
          </a:p>
          <a:p>
            <a:pPr lvl="1"/>
            <a:r>
              <a:rPr lang="en-US" dirty="0" smtClean="0"/>
              <a:t>Dividing into sections to work out notes and rhythms</a:t>
            </a:r>
          </a:p>
          <a:p>
            <a:pPr lvl="1"/>
            <a:r>
              <a:rPr lang="en-US" dirty="0" smtClean="0"/>
              <a:t>Not practicing enough as a group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Sectionals</a:t>
            </a:r>
            <a:endParaRPr lang="en-US" dirty="0"/>
          </a:p>
        </p:txBody>
      </p:sp>
      <p:pic>
        <p:nvPicPr>
          <p:cNvPr id="8193" name="Picture 1" descr="C:\Documents and Settings\Compaq_Administrator\Local Settings\Temporary Internet Files\Content.IE5\EX3C9D23\MP90040492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057400"/>
            <a:ext cx="3810000" cy="27214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Dante’s Glutton</a:t>
            </a:r>
          </a:p>
          <a:p>
            <a:pPr lvl="1"/>
            <a:r>
              <a:rPr lang="en-US" dirty="0" smtClean="0"/>
              <a:t>Overindulgence in food, drink, and addictions</a:t>
            </a:r>
          </a:p>
          <a:p>
            <a:r>
              <a:rPr lang="en-US" dirty="0" smtClean="0"/>
              <a:t>Show Choir</a:t>
            </a:r>
          </a:p>
          <a:p>
            <a:pPr lvl="1"/>
            <a:r>
              <a:rPr lang="en-US" dirty="0" smtClean="0"/>
              <a:t>Giving of our time</a:t>
            </a:r>
          </a:p>
          <a:p>
            <a:pPr lvl="1"/>
            <a:r>
              <a:rPr lang="en-US" dirty="0" smtClean="0"/>
              <a:t>Splitting time with other activities</a:t>
            </a:r>
          </a:p>
          <a:p>
            <a:pPr lvl="1"/>
            <a:r>
              <a:rPr lang="en-US" dirty="0" smtClean="0"/>
              <a:t>Retreats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3.Time</a:t>
            </a:r>
            <a:endParaRPr lang="en-US" dirty="0"/>
          </a:p>
        </p:txBody>
      </p:sp>
      <p:pic>
        <p:nvPicPr>
          <p:cNvPr id="1027" name="Picture 3" descr="C:\Documents and Settings\Compaq_Administrator\Local Settings\Temporary Internet Files\Content.IE5\W75UY3CS\MP90044844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3733800"/>
            <a:ext cx="2286000" cy="26789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67200" y="1481328"/>
            <a:ext cx="4419600" cy="4525963"/>
          </a:xfrm>
        </p:spPr>
        <p:txBody>
          <a:bodyPr/>
          <a:lstStyle/>
          <a:p>
            <a:r>
              <a:rPr lang="en-US" dirty="0" smtClean="0"/>
              <a:t>Dante’s Greed</a:t>
            </a:r>
          </a:p>
          <a:p>
            <a:pPr lvl="1"/>
            <a:r>
              <a:rPr lang="en-US" dirty="0" smtClean="0"/>
              <a:t>Those who hoarded possessions, and squandered them</a:t>
            </a:r>
          </a:p>
          <a:p>
            <a:r>
              <a:rPr lang="en-US" dirty="0" smtClean="0"/>
              <a:t>Show Choir</a:t>
            </a:r>
          </a:p>
          <a:p>
            <a:pPr lvl="1"/>
            <a:r>
              <a:rPr lang="en-US" dirty="0" smtClean="0"/>
              <a:t>we constantly work to perfect a better sound</a:t>
            </a:r>
          </a:p>
          <a:p>
            <a:pPr lvl="2"/>
            <a:r>
              <a:rPr lang="en-US" dirty="0" smtClean="0"/>
              <a:t>Tall vowels</a:t>
            </a:r>
          </a:p>
          <a:p>
            <a:pPr lvl="2"/>
            <a:r>
              <a:rPr lang="en-US" dirty="0" smtClean="0"/>
              <a:t>“The lips, the teeth, the tip of the tongue”</a:t>
            </a:r>
          </a:p>
          <a:p>
            <a:pPr lvl="2"/>
            <a:r>
              <a:rPr lang="en-US" dirty="0" smtClean="0"/>
              <a:t>diction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Sound</a:t>
            </a:r>
            <a:endParaRPr lang="en-US" dirty="0"/>
          </a:p>
        </p:txBody>
      </p:sp>
      <p:pic>
        <p:nvPicPr>
          <p:cNvPr id="2050" name="Picture 2" descr="C:\Documents and Settings\Compaq_Administrator\Local Settings\Temporary Internet Files\Content.IE5\JQR0Y9PI\MP90044250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752600"/>
            <a:ext cx="3276600" cy="2177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4419600" cy="4309871"/>
          </a:xfrm>
        </p:spPr>
        <p:txBody>
          <a:bodyPr>
            <a:normAutofit/>
          </a:bodyPr>
          <a:lstStyle/>
          <a:p>
            <a:r>
              <a:rPr lang="en-US" dirty="0" smtClean="0"/>
              <a:t>Dante’s Wrath</a:t>
            </a:r>
          </a:p>
          <a:p>
            <a:pPr lvl="1"/>
            <a:r>
              <a:rPr lang="en-US" dirty="0" smtClean="0"/>
              <a:t>Sins of malice, actions toward others</a:t>
            </a:r>
          </a:p>
          <a:p>
            <a:r>
              <a:rPr lang="en-US" dirty="0" smtClean="0"/>
              <a:t>Show Choir</a:t>
            </a:r>
          </a:p>
          <a:p>
            <a:pPr lvl="1"/>
            <a:r>
              <a:rPr lang="en-US" dirty="0" smtClean="0"/>
              <a:t>At competitions, we are judged on our show</a:t>
            </a:r>
          </a:p>
          <a:p>
            <a:pPr lvl="1"/>
            <a:r>
              <a:rPr lang="en-US" dirty="0" smtClean="0"/>
              <a:t>Then we are given critiques on how to improve the show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Judging</a:t>
            </a:r>
            <a:endParaRPr lang="en-US" dirty="0"/>
          </a:p>
        </p:txBody>
      </p:sp>
      <p:pic>
        <p:nvPicPr>
          <p:cNvPr id="7170" name="Picture 2" descr="http://t3.gstatic.com/images?q=tbn:ANd9GcTPdOE4uva36qhnEGlYQAkkbteKQMt8rY-rQ1YkyYl7oubBug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143000"/>
            <a:ext cx="3019388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Dante’s Heretics</a:t>
            </a:r>
          </a:p>
          <a:p>
            <a:pPr lvl="1"/>
            <a:r>
              <a:rPr lang="en-US" dirty="0" smtClean="0"/>
              <a:t>Violent and malicious sins</a:t>
            </a:r>
          </a:p>
          <a:p>
            <a:r>
              <a:rPr lang="en-US" dirty="0" smtClean="0"/>
              <a:t>Show Choir</a:t>
            </a:r>
          </a:p>
          <a:p>
            <a:pPr lvl="1"/>
            <a:r>
              <a:rPr lang="en-US" dirty="0" smtClean="0"/>
              <a:t>Spending all of our Saturdays at competitions</a:t>
            </a:r>
          </a:p>
          <a:p>
            <a:pPr lvl="1"/>
            <a:r>
              <a:rPr lang="en-US" dirty="0" smtClean="0"/>
              <a:t>Money for food</a:t>
            </a:r>
          </a:p>
          <a:p>
            <a:pPr lvl="1"/>
            <a:r>
              <a:rPr lang="en-US" dirty="0" smtClean="0"/>
              <a:t>Early mornings and late nights</a:t>
            </a:r>
          </a:p>
          <a:p>
            <a:pPr lvl="1"/>
            <a:r>
              <a:rPr lang="en-US" dirty="0" smtClean="0"/>
              <a:t>All for 15 minutes on stage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Competitions</a:t>
            </a:r>
            <a:endParaRPr lang="en-US" dirty="0"/>
          </a:p>
        </p:txBody>
      </p:sp>
      <p:pic>
        <p:nvPicPr>
          <p:cNvPr id="6145" name="Picture 1" descr="C:\Documents and Settings\Compaq_Administrator\Local Settings\Temporary Internet Files\Content.IE5\00QM80HK\MP90042257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4267200"/>
            <a:ext cx="304800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Dante’s Violence</a:t>
            </a:r>
          </a:p>
          <a:p>
            <a:pPr lvl="1"/>
            <a:r>
              <a:rPr lang="en-US" dirty="0" smtClean="0"/>
              <a:t>Against people and property, self, or God</a:t>
            </a:r>
          </a:p>
          <a:p>
            <a:r>
              <a:rPr lang="en-US" dirty="0" smtClean="0"/>
              <a:t>Show Choir</a:t>
            </a:r>
          </a:p>
          <a:p>
            <a:pPr lvl="1"/>
            <a:r>
              <a:rPr lang="en-US" dirty="0" smtClean="0"/>
              <a:t>All day retreats</a:t>
            </a:r>
          </a:p>
          <a:p>
            <a:pPr lvl="1"/>
            <a:r>
              <a:rPr lang="en-US" dirty="0" smtClean="0"/>
              <a:t>Choreographer MIA</a:t>
            </a:r>
          </a:p>
          <a:p>
            <a:pPr lvl="1"/>
            <a:r>
              <a:rPr lang="en-US" dirty="0" smtClean="0"/>
              <a:t>Exhausted and sore</a:t>
            </a:r>
          </a:p>
          <a:p>
            <a:pPr lvl="1"/>
            <a:r>
              <a:rPr lang="en-US" dirty="0" smtClean="0"/>
              <a:t>Poor attitudes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Choreography</a:t>
            </a:r>
            <a:endParaRPr lang="en-US" dirty="0"/>
          </a:p>
        </p:txBody>
      </p:sp>
      <p:pic>
        <p:nvPicPr>
          <p:cNvPr id="5123" name="Picture 3" descr="C:\Documents and Settings\Compaq_Administrator\Local Settings\Temporary Internet Files\Content.IE5\4PQ1AZ40\MM900336994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2514600"/>
            <a:ext cx="3638550" cy="3638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Dante’s Fraudulence</a:t>
            </a:r>
          </a:p>
          <a:p>
            <a:pPr lvl="1"/>
            <a:r>
              <a:rPr lang="en-US" dirty="0" smtClean="0"/>
              <a:t>Those guilty of deliberate, knowing evil</a:t>
            </a:r>
          </a:p>
          <a:p>
            <a:r>
              <a:rPr lang="en-US" dirty="0" smtClean="0"/>
              <a:t>Show Choir Fraudulence </a:t>
            </a:r>
          </a:p>
          <a:p>
            <a:pPr lvl="1"/>
            <a:r>
              <a:rPr lang="en-US" dirty="0" smtClean="0"/>
              <a:t>Not listening to or respecting directors and section leaders</a:t>
            </a:r>
          </a:p>
          <a:p>
            <a:pPr lvl="1"/>
            <a:r>
              <a:rPr lang="en-US" dirty="0" smtClean="0"/>
              <a:t>Not stayed focused on the task at hand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 Focus (or lack thereof)</a:t>
            </a:r>
            <a:endParaRPr lang="en-US" dirty="0"/>
          </a:p>
        </p:txBody>
      </p:sp>
      <p:pic>
        <p:nvPicPr>
          <p:cNvPr id="4098" name="Picture 2" descr="C:\Documents and Settings\Compaq_Administrator\Local Settings\Temporary Internet Files\Content.IE5\JQR0Y9PI\MP90025554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4038600"/>
            <a:ext cx="3733800" cy="24954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ustom 5">
      <a:dk1>
        <a:sysClr val="windowText" lastClr="000000"/>
      </a:dk1>
      <a:lt1>
        <a:srgbClr val="7030A0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260</TotalTime>
  <Words>300</Words>
  <Application>Microsoft Office PowerPoint</Application>
  <PresentationFormat>On-screen Show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The 9 Circles of Show Choir Hell</vt:lpstr>
      <vt:lpstr>1. Auditions</vt:lpstr>
      <vt:lpstr>2. Sectionals</vt:lpstr>
      <vt:lpstr>3.Time</vt:lpstr>
      <vt:lpstr>4. Sound</vt:lpstr>
      <vt:lpstr>5. Judging</vt:lpstr>
      <vt:lpstr>6. Competitions</vt:lpstr>
      <vt:lpstr>7. Choreography</vt:lpstr>
      <vt:lpstr>8. Focus (or lack thereof)</vt:lpstr>
      <vt:lpstr>9. Cleaning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9 Circles of Show Choir Hell</dc:title>
  <dc:creator>HP Authorized Customer</dc:creator>
  <cp:lastModifiedBy>HP Authorized Customer</cp:lastModifiedBy>
  <cp:revision>14</cp:revision>
  <dcterms:created xsi:type="dcterms:W3CDTF">2011-09-16T02:57:13Z</dcterms:created>
  <dcterms:modified xsi:type="dcterms:W3CDTF">2011-09-16T07:17:53Z</dcterms:modified>
</cp:coreProperties>
</file>